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484F-E90D-41C2-BD33-B82404694EF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5089-56D2-44D2-9FD4-A55D96FEF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484F-E90D-41C2-BD33-B82404694EF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5089-56D2-44D2-9FD4-A55D96FEF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484F-E90D-41C2-BD33-B82404694EF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5089-56D2-44D2-9FD4-A55D96FEF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484F-E90D-41C2-BD33-B82404694EF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5089-56D2-44D2-9FD4-A55D96FEF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484F-E90D-41C2-BD33-B82404694EF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5089-56D2-44D2-9FD4-A55D96FEF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484F-E90D-41C2-BD33-B82404694EF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5089-56D2-44D2-9FD4-A55D96FEF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484F-E90D-41C2-BD33-B82404694EF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5089-56D2-44D2-9FD4-A55D96FEF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484F-E90D-41C2-BD33-B82404694EF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5089-56D2-44D2-9FD4-A55D96FEF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484F-E90D-41C2-BD33-B82404694EF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5089-56D2-44D2-9FD4-A55D96FEF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484F-E90D-41C2-BD33-B82404694EF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5089-56D2-44D2-9FD4-A55D96FEF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484F-E90D-41C2-BD33-B82404694EF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5089-56D2-44D2-9FD4-A55D96FEF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C484F-E90D-41C2-BD33-B82404694EF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A5089-56D2-44D2-9FD4-A55D96FEFF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alogenation" TargetMode="External"/><Relationship Id="rId7" Type="http://schemas.openxmlformats.org/officeDocument/2006/relationships/hyperlink" Target="https://en.wikipedia.org/wiki/Polyhalid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hemical_reaction" TargetMode="External"/><Relationship Id="rId5" Type="http://schemas.openxmlformats.org/officeDocument/2006/relationships/hyperlink" Target="https://en.wikipedia.org/wiki/Catalyst" TargetMode="External"/><Relationship Id="rId4" Type="http://schemas.openxmlformats.org/officeDocument/2006/relationships/hyperlink" Target="https://en.wikipedia.org/wiki/Iodine_monochlor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CHEMICAL PROPERTIES OF HALOGEN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sns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429000"/>
            <a:ext cx="64008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27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C:\Users\sns\Desktop\2017120-164242301-3908-7-oxoacids-of-halogen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451839" cy="57464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1" y="457200"/>
            <a:ext cx="8305800" cy="594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INTERHALOGEN COMPOUNDS</a:t>
            </a:r>
            <a:endParaRPr lang="en-US" dirty="0"/>
          </a:p>
        </p:txBody>
      </p:sp>
      <p:pic>
        <p:nvPicPr>
          <p:cNvPr id="4098" name="Picture 2" descr="C:\Users\sns\Desktop\aspects-of-halogens-38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924799" cy="46783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sns\Desktop\slide_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1" y="304800"/>
            <a:ext cx="83058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85800"/>
            <a:ext cx="4572000" cy="11128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171" name="Picture 3" descr="C:\Users\sns\Desktop\slide_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80264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BrF</a:t>
            </a:r>
            <a:r>
              <a:rPr lang="en-US" sz="2800" dirty="0" smtClean="0"/>
              <a:t>3</a:t>
            </a:r>
            <a:endParaRPr lang="en-US" sz="2800" dirty="0"/>
          </a:p>
        </p:txBody>
      </p:sp>
      <p:pic>
        <p:nvPicPr>
          <p:cNvPr id="8194" name="Picture 2" descr="C:\Users\sns\Desktop\BrF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972936"/>
            <a:ext cx="4572000" cy="4050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REACTIVITY OF INTERHALOGEN COMPOUNDS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inter halogens</a:t>
            </a:r>
            <a:r>
              <a:rPr lang="en-US" dirty="0"/>
              <a:t> are generally more </a:t>
            </a:r>
            <a:r>
              <a:rPr lang="en-US" b="1" dirty="0"/>
              <a:t>reactive</a:t>
            </a:r>
            <a:r>
              <a:rPr lang="en-US" dirty="0"/>
              <a:t> than halogens except F. This is because A-X bonds in </a:t>
            </a:r>
            <a:r>
              <a:rPr lang="en-US" b="1" dirty="0"/>
              <a:t>interhalogens</a:t>
            </a:r>
            <a:r>
              <a:rPr lang="en-US" dirty="0"/>
              <a:t> are weaker than the X-X bonds in dihalogen molecules. Reaction of </a:t>
            </a:r>
            <a:r>
              <a:rPr lang="en-US" b="1" dirty="0"/>
              <a:t>inter halogens</a:t>
            </a:r>
            <a:r>
              <a:rPr lang="en-US" dirty="0"/>
              <a:t> are similar to halogens. Hydrolysis </a:t>
            </a:r>
            <a:r>
              <a:rPr lang="en-US" dirty="0" smtClean="0"/>
              <a:t>of </a:t>
            </a:r>
            <a:r>
              <a:rPr lang="en-US" b="1" dirty="0" smtClean="0"/>
              <a:t>interhalogen</a:t>
            </a:r>
            <a:r>
              <a:rPr lang="en-US" dirty="0"/>
              <a:t> compounds give halogen acid and oxy-acid.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USES OF INTERHALOGENS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914400"/>
            <a:ext cx="7620000" cy="20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81000" y="3276600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Some interhalogens, such as BrF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IF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, and </a:t>
            </a:r>
            <a:r>
              <a:rPr lang="en-US" sz="2800" dirty="0" err="1" smtClean="0"/>
              <a:t>ICl</a:t>
            </a:r>
            <a:r>
              <a:rPr lang="en-US" sz="2800" dirty="0" smtClean="0"/>
              <a:t>, are good </a:t>
            </a:r>
            <a:r>
              <a:rPr lang="en-US" sz="2800" dirty="0" smtClean="0">
                <a:hlinkClick r:id="rId3" tooltip="Halogenation"/>
              </a:rPr>
              <a:t>halogenating</a:t>
            </a:r>
            <a:r>
              <a:rPr lang="en-US" sz="2800" dirty="0" smtClean="0"/>
              <a:t> agents. BrF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 is too reactive to generate fluorine. Beyond that, </a:t>
            </a:r>
            <a:r>
              <a:rPr lang="en-US" sz="2800" dirty="0" smtClean="0">
                <a:hlinkClick r:id="rId4" tooltip="Iodine monochloride"/>
              </a:rPr>
              <a:t>iodine monochloride</a:t>
            </a:r>
            <a:r>
              <a:rPr lang="en-US" sz="2800" dirty="0" smtClean="0"/>
              <a:t> has several applications, including helping to measure the saturation of fats and oils, and as a </a:t>
            </a:r>
            <a:r>
              <a:rPr lang="en-US" sz="2800" dirty="0" smtClean="0">
                <a:hlinkClick r:id="rId5" tooltip="Catalyst"/>
              </a:rPr>
              <a:t>catalyst</a:t>
            </a:r>
            <a:r>
              <a:rPr lang="en-US" sz="2800" dirty="0" smtClean="0"/>
              <a:t> for some </a:t>
            </a:r>
            <a:r>
              <a:rPr lang="en-US" sz="2800" dirty="0" smtClean="0">
                <a:hlinkClick r:id="rId6" tooltip="Chemical reaction"/>
              </a:rPr>
              <a:t>reactions</a:t>
            </a:r>
            <a:r>
              <a:rPr lang="en-US" sz="2800" dirty="0" smtClean="0"/>
              <a:t>. A number of interhalogens, including IF</a:t>
            </a:r>
            <a:r>
              <a:rPr lang="en-US" sz="2800" baseline="-25000" dirty="0" smtClean="0"/>
              <a:t>7</a:t>
            </a:r>
            <a:r>
              <a:rPr lang="en-US" sz="2800" dirty="0" smtClean="0"/>
              <a:t>, are used to form </a:t>
            </a:r>
            <a:r>
              <a:rPr lang="en-US" sz="2800" dirty="0" smtClean="0">
                <a:hlinkClick r:id="rId7" tooltip="Polyhalide"/>
              </a:rPr>
              <a:t>polyhalides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</Words>
  <Application>Microsoft Office PowerPoint</Application>
  <PresentationFormat>On-screen Show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CHEMICAL PROPERTIES OF HALOGEN</vt:lpstr>
      <vt:lpstr>Slide 2</vt:lpstr>
      <vt:lpstr>Slide 3</vt:lpstr>
      <vt:lpstr>INTERHALOGEN COMPOUNDS</vt:lpstr>
      <vt:lpstr>Slide 5</vt:lpstr>
      <vt:lpstr>Slide 6</vt:lpstr>
      <vt:lpstr>STRUCTURE OF BrF3</vt:lpstr>
      <vt:lpstr>REACTIVITY OF INTERHALOGEN COMPOUNDS</vt:lpstr>
      <vt:lpstr>USES OF INTERHALOGENS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PROPERTIES OF HALOGEN</dc:title>
  <dc:creator>sns</dc:creator>
  <cp:lastModifiedBy>sns</cp:lastModifiedBy>
  <cp:revision>6</cp:revision>
  <dcterms:created xsi:type="dcterms:W3CDTF">2019-08-26T09:35:22Z</dcterms:created>
  <dcterms:modified xsi:type="dcterms:W3CDTF">2019-08-26T10:09:26Z</dcterms:modified>
</cp:coreProperties>
</file>